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h+K1f1gj/sHYnr0DMekJakjNYQ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82" d="100"/>
          <a:sy n="82" d="100"/>
        </p:scale>
        <p:origin x="12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0075" y="0"/>
            <a:ext cx="100424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4616824" y="17929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141647" y="179294"/>
            <a:ext cx="827830" cy="23191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-14829" y="96960"/>
            <a:ext cx="278205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Science: Rocks – Rocks and Fossils </a:t>
            </a:r>
            <a:endParaRPr sz="10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985549" y="25660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328788" y="120729"/>
            <a:ext cx="263688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History: The Bronze Age and The Iron Age 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7284724" y="189773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627963" y="120729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602426" y="2113259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0" y="2028955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Art: Painting 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30844" y="4062329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-25917" y="3926458"/>
            <a:ext cx="20796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Computing: 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Safety</a:t>
            </a:r>
            <a:endParaRPr sz="10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7284724" y="2099134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627963" y="2043266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3941163" y="3564871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284402" y="3429000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P.E: Yoga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7284724" y="4050258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627963" y="3914387"/>
            <a:ext cx="318400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PSHE: Mental Health and Wellbeing 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629620" y="587887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-27141" y="5743006"/>
            <a:ext cx="3092299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Music:</a:t>
            </a:r>
          </a:p>
          <a:p>
            <a:pPr fontAlgn="base"/>
            <a:r>
              <a:rPr lang="en-GB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Continue in class choir. 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GB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Complete collecting our Bow Badges and start learning how to use our bows on our instruments. 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GB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Start reading music on a five-line stave. Learn to play accompaniments to short songs such as Hello Everyone, </a:t>
            </a:r>
            <a:r>
              <a:rPr lang="en-GB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Deedle</a:t>
            </a:r>
            <a:r>
              <a:rPr lang="en-GB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Can You Bow?  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Mid-Year Assessments take place. </a:t>
            </a:r>
            <a:r>
              <a:rPr lang="en-GB" sz="800" dirty="0">
                <a:effectLst/>
              </a:rPr>
              <a:t> </a:t>
            </a:r>
            <a:endParaRPr sz="8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4026758" y="5339655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275019" y="5259652"/>
            <a:ext cx="3057201" cy="1400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British Values: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PSHE: </a:t>
            </a:r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mental health and wellbeing links 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Respect and Tolerance</a:t>
            </a: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smtClean="0">
                <a:latin typeface="Calibri" panose="020F0502020204030204" pitchFamily="34" charset="0"/>
                <a:cs typeface="Calibri" panose="020F0502020204030204" pitchFamily="34" charset="0"/>
              </a:rPr>
              <a:t>Music and Art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: being creative/ expressing themselves- links to Individual Liberty</a:t>
            </a: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PE: </a:t>
            </a:r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Developing mindfulness links 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Individual Liberty</a:t>
            </a: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English- </a:t>
            </a:r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being creative and developing new chapters – links to Individual Liberty</a:t>
            </a: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7284723" y="5823009"/>
            <a:ext cx="1594233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6627963" y="5687138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Trips and Visits: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367071" y="2301615"/>
            <a:ext cx="1424092" cy="66778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6663142" y="2345355"/>
            <a:ext cx="49530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Non-chronological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Fiction writing – create a new chapter of a book (based on The Twits)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6642512" y="3079354"/>
            <a:ext cx="4953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See individual teachers MTP’s for specific outcomes </a:t>
            </a:r>
            <a:endParaRPr sz="8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3275019" y="2152065"/>
            <a:ext cx="1717458" cy="92328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Year 3 Overview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Spring</a:t>
            </a:r>
            <a:r>
              <a:rPr lang="en-GB" sz="1800" b="1" i="1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-51551" y="4065788"/>
            <a:ext cx="3125742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endParaRPr lang="en-US" sz="800" dirty="0" smtClean="0"/>
          </a:p>
          <a:p>
            <a:pPr lvl="0"/>
            <a:r>
              <a:rPr lang="en-US" sz="800" dirty="0" smtClean="0"/>
              <a:t>The children will learn more about how the internet </a:t>
            </a:r>
            <a:r>
              <a:rPr lang="en-US" sz="800" dirty="0"/>
              <a:t>works </a:t>
            </a:r>
            <a:r>
              <a:rPr lang="en-US" sz="800" dirty="0" smtClean="0"/>
              <a:t>and various ways that they can stay </a:t>
            </a:r>
            <a:r>
              <a:rPr lang="en-US" sz="800" dirty="0"/>
              <a:t>safe online with various </a:t>
            </a:r>
            <a:r>
              <a:rPr lang="en-US" sz="800" dirty="0" smtClean="0"/>
              <a:t>technology. </a:t>
            </a:r>
          </a:p>
          <a:p>
            <a:pPr lvl="0"/>
            <a:r>
              <a:rPr lang="en-US" sz="800" dirty="0" smtClean="0"/>
              <a:t>The will learn to use technology </a:t>
            </a:r>
            <a:r>
              <a:rPr lang="en-US" sz="800" dirty="0"/>
              <a:t>safely, respectfully and responsibly; </a:t>
            </a:r>
            <a:r>
              <a:rPr lang="en-US" sz="800" dirty="0" err="1"/>
              <a:t>recognise</a:t>
            </a:r>
            <a:r>
              <a:rPr lang="en-US" sz="800" dirty="0"/>
              <a:t> acceptable/unacceptable </a:t>
            </a:r>
            <a:r>
              <a:rPr lang="en-US" sz="800" dirty="0" err="1"/>
              <a:t>behaviour</a:t>
            </a:r>
            <a:r>
              <a:rPr lang="en-US" sz="800" dirty="0"/>
              <a:t>; identify a range of ways to report concerns about </a:t>
            </a:r>
            <a:r>
              <a:rPr lang="en-US" sz="800" dirty="0" smtClean="0"/>
              <a:t>content.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3284402" y="3671691"/>
            <a:ext cx="4953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263339"/>
                </a:solidFill>
                <a:latin typeface="Calibri"/>
                <a:ea typeface="Calibri"/>
                <a:cs typeface="Calibri"/>
                <a:sym typeface="Calibri"/>
              </a:rPr>
              <a:t>To explore connecting breath and movement.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new yoga poses and begin to connect them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gratitude when remembering and repeating a yoga flow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flexibility and strength in a positive summer flow.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flexibility in an individual yoga flow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confidence and strength in arm balances</a:t>
            </a:r>
            <a:endParaRPr sz="800">
              <a:solidFill>
                <a:srgbClr val="26333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17578" y="2283777"/>
            <a:ext cx="3047580" cy="127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using a range of brushes and techniques (larger strokes for colour washes, shorter strokes/dabbing for detail, swirls to show movement)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Mix colours effectively, mix and match colours to colour palette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Lighten and darken tones using black and white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watercolour paints to create washes and to add detail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paintings from direct observation and experimenting with abstract elements such as scale and unexpected colour palettes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 and annotate images in sketchbook of artist and own work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6605784" y="4086700"/>
            <a:ext cx="3228360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3321256" y="305799"/>
            <a:ext cx="3010964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common words and phrases relating to the passing of time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 chronologically secure knowledge and understanding of British history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historically valid questions about change, similarity and difference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the use of historical terms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how our knowledge of the past is constructed from a range of sources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 informed responses that involve thoughtful selection and organisation of relevant historical information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historically valid questions about trends and significance.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6651161" y="584351"/>
            <a:ext cx="271991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Number: Multiplication, division and fractions </a:t>
            </a:r>
            <a:endParaRPr dirty="0"/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Length and perimeter </a:t>
            </a:r>
            <a:endParaRPr dirty="0"/>
          </a:p>
        </p:txBody>
      </p:sp>
      <p:sp>
        <p:nvSpPr>
          <p:cNvPr id="118" name="Google Shape;118;p1"/>
          <p:cNvSpPr/>
          <p:nvPr/>
        </p:nvSpPr>
        <p:spPr>
          <a:xfrm>
            <a:off x="6651161" y="402732"/>
            <a:ext cx="231024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individual teachers MTP for specific outcomes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-60584" y="318014"/>
            <a:ext cx="3143809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and group together different kinds of rocks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in simple terms how fossils are formed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Recognise that soils are made from rocks and organic matter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Asking relevant questions and using different types of scientific enquiries to answer them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 up simple practical enquiries, comparative and fair tests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Making systematic and careful observations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Gathering, recording, classifying and presenting data in a variety of ways to help in answering questions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Recording findings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Reporting on findings from enquiries, including oral and written explanations.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results to draw simple conclusions, make predictions for new values, suggest improvements and raise further questions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Identifying differences, similarities or changes related to simple scientific ideas and processes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straightforward scientific evidence to answer questions or to support their findings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6605784" y="4069646"/>
            <a:ext cx="3110586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it feels to be challenged, try something new or difficult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the steps required to help achieve a goal or challenge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Celebrate their own and </a:t>
            </a:r>
            <a:r>
              <a:rPr lang="en-GB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othersʼ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skills, strengths and attributes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what is meant by a put-up or put- down and how this can affect people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Demonstrate a range of strategies for dealing with put-downs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Recognise what is special about themselves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it feels when there are set-backs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some positive ways to manage set- backs and how to ask for help or support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Recognise that everyone has set-backs at times, and that these cannot always be controlled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21256" y="2283777"/>
            <a:ext cx="159062" cy="635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692981" y="5952371"/>
            <a:ext cx="2465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Murton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Park – History trip</a:t>
            </a:r>
          </a:p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Author visit – English links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646</Words>
  <Application>Microsoft Office PowerPoint</Application>
  <PresentationFormat>A4 Paper (210x297 mm)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wilding</dc:creator>
  <cp:lastModifiedBy>Leanne Leamey</cp:lastModifiedBy>
  <cp:revision>7</cp:revision>
  <dcterms:created xsi:type="dcterms:W3CDTF">2021-10-05T07:41:03Z</dcterms:created>
  <dcterms:modified xsi:type="dcterms:W3CDTF">2024-01-08T16:31:23Z</dcterms:modified>
</cp:coreProperties>
</file>