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g5A1EweK8FCAaX7udeRhCbfTbu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07" d="100"/>
          <a:sy n="107" d="100"/>
        </p:scale>
        <p:origin x="1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670" y="0"/>
            <a:ext cx="921474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3318811" y="782183"/>
            <a:ext cx="283202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N/A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363980" y="243840"/>
            <a:ext cx="929640" cy="19337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16027" y="140795"/>
            <a:ext cx="283202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– Animals Including Humans – Ourselves.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3985549" y="25660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328788" y="120729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History: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584983" y="215055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55368" y="3957447"/>
            <a:ext cx="90455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56443" y="2074219"/>
            <a:ext cx="287699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Art: Drawing 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967275" y="4009293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55368" y="5755117"/>
            <a:ext cx="90455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Music: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072148" y="5849898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328788" y="3452862"/>
            <a:ext cx="90455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P.E: Ball Skills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4087836" y="3543011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4055241" y="5329795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391715" y="3952442"/>
            <a:ext cx="10872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PSHE: Fun Times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7361263" y="400253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391716" y="5737681"/>
            <a:ext cx="149660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Trips and Visits: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7307930" y="575511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6391716" y="2025211"/>
            <a:ext cx="90455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English: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7409760" y="2105214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6384414" y="176597"/>
            <a:ext cx="90455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Maths: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7401809" y="226991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3469341" y="2608729"/>
            <a:ext cx="1297945" cy="36755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3465976" y="2646149"/>
            <a:ext cx="1178529" cy="369332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1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Autumn 1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322585" y="341800"/>
            <a:ext cx="2944711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identify, name, draw and label the basic parts of the human body and say which part of the body is associated with each sense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Asking simple questions and recognising that they can be answered in different ways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Observing closely, using simple equipment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Performing simple tests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Identifying and classifying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their observations and ideas to suggest answers to questions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Gathering and recording data to help in answering questions 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6359616" y="4238297"/>
            <a:ext cx="3057403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learn about food that is associated with special times, in different cultures, celebrations and customs.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Recognise how active playground games make them feel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choices about which game to play, based on their feelings, likes and dislikes and what they are good at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know about some of the effects of too much sun on the body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describe what people can do to protect their bodies from being damaged by the sun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know what they will need and who to ask for help if they going out in strong sun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3318811" y="5259938"/>
            <a:ext cx="196054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Geography: Our Local Area </a:t>
            </a:r>
            <a:endParaRPr sz="10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3324577" y="5415951"/>
            <a:ext cx="283202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places they go to often and rarely, and what they see on the way to school.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understand what is near to school, far away from school and to gain a sense of place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use and understand a simple plan of the classroom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understand and use a local area map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identify the destination of our fieldtrip, and recall the journey to get there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able to remember a local journey and the stages in order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6359615" y="425315"/>
            <a:ext cx="3057403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Sort, count, group, compare and represent objects to 10.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Count forwards and backwards within 10.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one more and one less within 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and use the symbols that represent greater and less than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Order numbers to 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know, understand and apply the use of a part-whole model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know, understand and apply the mathematical symbol for addition.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know and compare addition fact families and number bonds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within 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356443" y="2354481"/>
            <a:ext cx="2801715" cy="10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a range of drawing media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coloured pencils with increasing accuracy, show different tones by using coloured pencils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Controlled use of line to create simple forms from observations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of imagination to form simple images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 pattern and texture by adding dots and lines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6391715" y="2303687"/>
            <a:ext cx="49530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Non-fiction: labels, lists and captions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b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Non-Fiction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Recount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Fiction: Traditional Tales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See individual teachers MTP for specific outcomes.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b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284590" y="4183208"/>
            <a:ext cx="2799105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6231" rtl="0">
              <a:spcBef>
                <a:spcPts val="0"/>
              </a:spcBef>
              <a:spcAft>
                <a:spcPts val="0"/>
              </a:spcAft>
            </a:pPr>
            <a:r>
              <a:rPr lang="en-GB" sz="700" b="1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Music Technology  </a:t>
            </a:r>
            <a:endParaRPr lang="en-GB" sz="700" b="0" dirty="0">
              <a:effectLst/>
            </a:endParaRPr>
          </a:p>
          <a:p>
            <a:pPr marL="66739" marR="136601" indent="-99200" rtl="0">
              <a:spcBef>
                <a:spcPts val="38"/>
              </a:spcBef>
              <a:spcAft>
                <a:spcPts val="0"/>
              </a:spcAft>
            </a:pPr>
            <a:r>
              <a:rPr lang="en-GB" sz="700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• Learn that computers can be used to produce music,  either with synthesisers or samples </a:t>
            </a:r>
            <a:endParaRPr lang="en-GB" sz="700" b="0" dirty="0">
              <a:effectLst/>
            </a:endParaRPr>
          </a:p>
          <a:p>
            <a:pPr marL="66739" marR="14300" rtl="0">
              <a:spcBef>
                <a:spcPts val="33"/>
              </a:spcBef>
              <a:spcAft>
                <a:spcPts val="0"/>
              </a:spcAft>
            </a:pPr>
            <a:r>
              <a:rPr lang="en-GB" sz="700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• Learn that music follows structure and that the different  parts of a song have different names e.g. verse/chorus • Apply this practically on the app garage band by using  loops to create short songs that follow a typical pop  structure </a:t>
            </a:r>
            <a:endParaRPr lang="en-GB" sz="700" b="0" dirty="0">
              <a:effectLst/>
            </a:endParaRPr>
          </a:p>
          <a:p>
            <a:pPr marL="66739" marR="45669" indent="-95771" rtl="0">
              <a:spcBef>
                <a:spcPts val="33"/>
              </a:spcBef>
              <a:spcAft>
                <a:spcPts val="0"/>
              </a:spcAft>
            </a:pPr>
            <a:r>
              <a:rPr lang="en-GB" sz="700" b="0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• Begin to understand how to use filters to locate certain  files by changing the instrument button to navigate  through the samples</a:t>
            </a:r>
            <a:endParaRPr lang="en-GB" sz="700" b="0" dirty="0">
              <a:effectLst/>
            </a:endParaRPr>
          </a:p>
          <a:p>
            <a:endParaRPr lang="en-GB" sz="800" dirty="0"/>
          </a:p>
        </p:txBody>
      </p:sp>
      <p:sp>
        <p:nvSpPr>
          <p:cNvPr id="117" name="Google Shape;117;p1"/>
          <p:cNvSpPr/>
          <p:nvPr/>
        </p:nvSpPr>
        <p:spPr>
          <a:xfrm>
            <a:off x="891782" y="3960174"/>
            <a:ext cx="156805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201F1E"/>
                </a:solidFill>
                <a:latin typeface="Calibri"/>
                <a:ea typeface="Calibri"/>
                <a:cs typeface="Calibri"/>
                <a:sym typeface="Calibri"/>
              </a:rPr>
              <a:t>Photography and E-safety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3318812" y="3693753"/>
            <a:ext cx="2873594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rgbClr val="263339"/>
                </a:solidFill>
                <a:latin typeface="Calibri"/>
                <a:ea typeface="Calibri"/>
                <a:cs typeface="Calibri"/>
                <a:sym typeface="Calibri"/>
              </a:rPr>
              <a:t>To develop control and co-ordination when dribbling a ball with your hands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throwing with accuracy towards a target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accuracy when rolling a ball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catching with two hands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control and co-ordination when dribbling a ball with your feet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GB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tracking a ball that is coming towards me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26333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6497000" y="5983900"/>
            <a:ext cx="1496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>
                <a:latin typeface="Calibri"/>
                <a:ea typeface="Calibri"/>
                <a:cs typeface="Calibri"/>
                <a:sym typeface="Calibri"/>
              </a:rPr>
              <a:t>Ledston Woods</a:t>
            </a:r>
            <a:endParaRPr sz="1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356443" y="6015689"/>
            <a:ext cx="272725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 to find a partner in musicianship to perform simple clapping games set to songs.   </a:t>
            </a: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 actions and lyrics in longer song repertoire </a:t>
            </a: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Explore our “musical pencils” - using our fingers to draw the shape of music we listen to in class. </a:t>
            </a:r>
            <a:r>
              <a:rPr lang="en-GB" sz="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A2EC5F-D020-0C42-D3F4-2F215CE79EDE}"/>
              </a:ext>
            </a:extLst>
          </p:cNvPr>
          <p:cNvSpPr txBox="1"/>
          <p:nvPr/>
        </p:nvSpPr>
        <p:spPr>
          <a:xfrm>
            <a:off x="3620003" y="2745124"/>
            <a:ext cx="1058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Autumn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642</Words>
  <Application>Microsoft Macintosh PowerPoint</Application>
  <PresentationFormat>A4 Paper (210x297 mm)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wilding</dc:creator>
  <cp:lastModifiedBy>Microsoft Office User</cp:lastModifiedBy>
  <cp:revision>2</cp:revision>
  <dcterms:created xsi:type="dcterms:W3CDTF">2021-10-05T07:36:19Z</dcterms:created>
  <dcterms:modified xsi:type="dcterms:W3CDTF">2023-09-20T15:27:11Z</dcterms:modified>
</cp:coreProperties>
</file>