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cDt5oRflcBjziFlN/4tRJ2RE6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8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6476" y="-1696"/>
            <a:ext cx="10042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616824" y="17929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141647" y="179294"/>
            <a:ext cx="827830" cy="2319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-46892" y="106359"/>
            <a:ext cx="318625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Science: Everyday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-56177" y="273635"/>
            <a:ext cx="3420003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and compare the suitability of a variety of everyday materials,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including wood, metal, plastic, glass, brick, rock, paper and cardboard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how the shapes of solid objects made from some materials can be changed by squashing, bending, twisting and stretching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Asking simple questions and recognising that they can be answered in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ways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Observing closely, using simple equipment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Performing simple tests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Identifying and classifying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their observations and ideas to suggest answers to questions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Gathering and recording data to help in answering questions </a:t>
            </a:r>
            <a:endParaRPr dirty="0"/>
          </a:p>
        </p:txBody>
      </p:sp>
      <p:sp>
        <p:nvSpPr>
          <p:cNvPr id="89" name="Google Shape;89;p1"/>
          <p:cNvSpPr/>
          <p:nvPr/>
        </p:nvSpPr>
        <p:spPr>
          <a:xfrm>
            <a:off x="3985549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28788" y="120729"/>
            <a:ext cx="208085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History: Holidays 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284724" y="25660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627963" y="120729"/>
            <a:ext cx="328732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Maths: See individual teachers MTP for specific outcomes.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15586" y="217913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41175" y="2043266"/>
            <a:ext cx="160683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Art: 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 and Design 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30844" y="4062329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-37035" y="3970255"/>
            <a:ext cx="26234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Tech 2</a:t>
            </a:r>
            <a:endParaRPr sz="10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284724" y="2099134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627963" y="2043266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941163" y="3564871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284402" y="3429000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P.E: Fitness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7284724" y="4050258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29620" y="5878877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-27141" y="5743006"/>
            <a:ext cx="11785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905712" y="5410570"/>
            <a:ext cx="1424092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48951" y="5274699"/>
            <a:ext cx="247239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Geography:</a:t>
            </a:r>
            <a:endParaRPr sz="1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7284723" y="5823009"/>
            <a:ext cx="1594233" cy="33243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6627963" y="5687138"/>
            <a:ext cx="3217077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Trips and Visits</a:t>
            </a:r>
            <a:r>
              <a:rPr lang="en-GB" sz="10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Abbey House Museum – Holidays in the past workshops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619372" y="2621282"/>
            <a:ext cx="1018227" cy="36933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Spring 2</a:t>
            </a:r>
            <a:r>
              <a:rPr lang="en-GB" sz="1800" b="1" i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-41175" y="2190526"/>
            <a:ext cx="3180533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map of their journey to school, including key landmarks and different types of mark-making.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 instructions to make a piece of felt that holds together and resembles their map.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Decide how to place ‘jigsaw’ pieces to create an abstract composition.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choices about which details from their map to include in a stained glass.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Cut cellophane shapes with care and arrange them into a pleasing composition.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a print with simple lines and shapes, making improvements as they work.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 a process to make and print from a polystyrene tile</a:t>
            </a:r>
            <a:r>
              <a:rPr lang="en-US" sz="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6627963" y="2294619"/>
            <a:ext cx="49530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 Description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 Poetry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lang="en-GB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6627963" y="3163756"/>
            <a:ext cx="4953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 individual teachers MTP’s for specific outcomes 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284402" y="3691977"/>
            <a:ext cx="4953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how to run for longer periods of time without stopping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co-ordination and timing when jumping in a long rope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individual skipping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take part in a circuit to develop stamina and agility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exercises that use your own body weight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‘ABC,’ agility, balance and co-ordination.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3322343" y="2232190"/>
            <a:ext cx="1693568" cy="77002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3380037" y="2246204"/>
            <a:ext cx="1717457" cy="92328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Year 2 Overview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r>
              <a:rPr lang="en-GB" sz="1800" b="1" i="1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GB" sz="1800" b="1" i="1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15" name="Google Shape;115;p1"/>
          <p:cNvSpPr/>
          <p:nvPr/>
        </p:nvSpPr>
        <p:spPr>
          <a:xfrm>
            <a:off x="6662163" y="426847"/>
            <a:ext cx="2740500" cy="190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Beginning to understand multiplication and division</a:t>
            </a:r>
            <a:endParaRPr lang="en-GB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in centimeters and meters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order and compare lengths and heights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compare mass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in grams and kilograms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measure in milliliters and liters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learn about temperature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-27750" y="4202065"/>
            <a:ext cx="303959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technology purposefully to create, organise, store, manipulate and retrieve digital content.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Recognise common uses of information technology beyond school. Use technology safely and respectfully, keeping personal information private; identify where to go for help and support when they have concerns about content or contact on the internet or other online technologies</a:t>
            </a:r>
            <a:r>
              <a:rPr lang="en-GB" sz="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latin typeface="Calibri"/>
                <a:ea typeface="Calibri"/>
                <a:cs typeface="Calibri"/>
                <a:sym typeface="Calibri"/>
              </a:rPr>
              <a:t>To understand how to use technology for communication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3225486" y="291366"/>
            <a:ext cx="3287321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about changes within living memory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historical concepts such as continuity and change, similarity and difference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historically valid questions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similarities and differences between ways of life in different periods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and answer questions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some of the ways in which we find out about the past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different ways in which the past is represented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wide range of everyday historical terms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parts of stories and other sources to show they know and understand key features of events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sources to show they know and understand the past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 reasons why changes took place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6604378" y="3913381"/>
            <a:ext cx="332520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PSHE: Sex and relationship education – boys, girls and family.</a:t>
            </a:r>
            <a:endParaRPr sz="9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6600613" y="4102088"/>
            <a:ext cx="3305387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difference and similarity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that boys and girls can do the same tasks and enjoy the same things, but that stories, TV and people sometimes say boys do this and girls do that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that female mammals give birth and nurse their young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biological differences between male and female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that the creation of life requires a male and female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and name biological terms for male and female sex parts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label the male and female sex parts with confidence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that the male and female sex parts are related to reproduction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identify key stages in the human life cycle understand some ways they have changed since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were babies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that all living things including humans start life as babies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that we all have different needs and require different types of care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ways we show care towards each other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the links between needs, caring and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696</Words>
  <Application>Microsoft Office PowerPoint</Application>
  <PresentationFormat>A4 Paper (210x297 mm)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wilding</dc:creator>
  <cp:lastModifiedBy>Leanne Leamey</cp:lastModifiedBy>
  <cp:revision>3</cp:revision>
  <dcterms:created xsi:type="dcterms:W3CDTF">2021-10-05T07:41:03Z</dcterms:created>
  <dcterms:modified xsi:type="dcterms:W3CDTF">2025-02-24T20:11:13Z</dcterms:modified>
</cp:coreProperties>
</file>