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cDt5oRflcBjziFlN/4tRJ2RE6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7191" y="0"/>
            <a:ext cx="100424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1141647" y="179294"/>
            <a:ext cx="827830" cy="2319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46892" y="106359"/>
            <a:ext cx="318625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Plants</a:t>
            </a:r>
          </a:p>
          <a:p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Observe and describe how seeds and bulbs grow into mature plants 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 and describe how plants need water, light and a suitable  temperature to grow and stay healthy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"/>
          <p:cNvSpPr/>
          <p:nvPr/>
        </p:nvSpPr>
        <p:spPr>
          <a:xfrm>
            <a:off x="3985549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28788" y="120729"/>
            <a:ext cx="1134143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284724" y="15288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592840" y="136528"/>
            <a:ext cx="3287322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Maths: See individual teachers MTP for specific outcomes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Recognising</a:t>
            </a: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equal and unequal parts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Recognise</a:t>
            </a: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find a whole, half, quarter, third and three-quarters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unit and non unit fractions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 in fractions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 the time to o’clock, half past, quarter past and quarter to.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 the time to 5 minutes intervals.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minutes in an hour and hours in a day.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15586" y="217913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39935" y="2014206"/>
            <a:ext cx="3216213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Sculpture</a:t>
            </a:r>
          </a:p>
          <a:p>
            <a:r>
              <a:rPr lang="en-US" sz="800" dirty="0"/>
              <a:t>Flatten and </a:t>
            </a:r>
            <a:r>
              <a:rPr lang="en-US" sz="800" dirty="0" smtClean="0"/>
              <a:t>smooth </a:t>
            </a:r>
            <a:r>
              <a:rPr lang="en-US" sz="800" dirty="0"/>
              <a:t>clay, rolling shapes successfully and making a range of marks </a:t>
            </a:r>
            <a:r>
              <a:rPr lang="en-US" sz="800" dirty="0" smtClean="0"/>
              <a:t>in </a:t>
            </a:r>
            <a:r>
              <a:rPr lang="en-US" sz="800" dirty="0"/>
              <a:t>clay.</a:t>
            </a:r>
          </a:p>
          <a:p>
            <a:r>
              <a:rPr lang="en-US" sz="800" dirty="0"/>
              <a:t>Make a basic pinch pot and join at least one clay shape onto the side using the scoring and slipping technique.</a:t>
            </a:r>
          </a:p>
          <a:p>
            <a:r>
              <a:rPr lang="en-US" sz="800" dirty="0"/>
              <a:t>Roll a smooth tile surface.</a:t>
            </a:r>
          </a:p>
          <a:p>
            <a:r>
              <a:rPr lang="en-US" sz="800" dirty="0"/>
              <a:t>Join clay shapes and make marks in the tile surface to create a pattern.</a:t>
            </a:r>
          </a:p>
          <a:p>
            <a:r>
              <a:rPr lang="en-US" sz="800" dirty="0"/>
              <a:t>Draw a house design and plan how to create the key features in clay.</a:t>
            </a:r>
          </a:p>
          <a:p>
            <a:r>
              <a:rPr lang="en-US" sz="800" dirty="0"/>
              <a:t>Create a clay house tile that has </a:t>
            </a:r>
            <a:r>
              <a:rPr lang="en-US" sz="800" dirty="0" err="1"/>
              <a:t>recognisable</a:t>
            </a:r>
            <a:r>
              <a:rPr lang="en-US" sz="800" dirty="0"/>
              <a:t> features made by both impressing objects into the surface and by joining simple shapes.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30844" y="406232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-39935" y="3933423"/>
            <a:ext cx="26234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Tech 2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284724" y="2099134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627963" y="2043266"/>
            <a:ext cx="3047882" cy="10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sz="105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Fiction</a:t>
            </a:r>
            <a:r>
              <a:rPr lang="en-GB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Story endings</a:t>
            </a:r>
          </a:p>
          <a:p>
            <a:r>
              <a:rPr lang="en-GB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Instructions </a:t>
            </a:r>
          </a:p>
          <a:p>
            <a:endParaRPr lang="en-GB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941163" y="356487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284402" y="3429000"/>
            <a:ext cx="3211852" cy="220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Building</a:t>
            </a: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follow instructions and work with others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co-operate and communicate in a small group to solve challenges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create a plan with a group to solve the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challenge.</a:t>
            </a: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communicate effectively and develop trust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use teamwork skills to work as a group to solve problems.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work with a group to copy and create a basic map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dirty="0" smtClean="0"/>
          </a:p>
          <a:p>
            <a:pPr lvl="0"/>
            <a:endParaRPr lang="en-GB" sz="1000" b="1" u="sng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284724" y="4050258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629620" y="587887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-27141" y="5743006"/>
            <a:ext cx="3166499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 to perform sung solos or duets using do, mi, so  and la notes.  </a:t>
            </a:r>
          </a:p>
          <a:p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Encouraged to improvise using ta/</a:t>
            </a:r>
            <a:r>
              <a:rPr lang="en-GB" sz="1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ti-ti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silence in single  beat rests.  </a:t>
            </a:r>
            <a:endParaRPr lang="en-GB" sz="1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dirty="0"/>
              <a:t>Experience more pentatonic songs to prepare new notes in  musicianship.  </a:t>
            </a:r>
          </a:p>
          <a:p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905712" y="541057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58282" y="5274699"/>
            <a:ext cx="3124117" cy="166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Geography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Our Wonderful World</a:t>
            </a:r>
          </a:p>
          <a:p>
            <a:r>
              <a:rPr lang="en-GB" sz="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locate and identify characteristics of the seven continents and  oceans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world maps, atlases and globes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 geographical similarities and differences when studying  both human and physical </a:t>
            </a:r>
            <a:r>
              <a:rPr lang="en-GB" sz="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geography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the locations of hot and cold areas around the world  Use basic vocabulary to refer to physical and human features Develop knowledge about the world </a:t>
            </a:r>
          </a:p>
          <a:p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7284723" y="5823009"/>
            <a:ext cx="1594233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6627963" y="5687138"/>
            <a:ext cx="321707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Trips and Visits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619372" y="2621282"/>
            <a:ext cx="1018227" cy="36933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Spring 2</a:t>
            </a:r>
            <a:r>
              <a:rPr lang="en-GB" sz="1800" b="1" i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-41175" y="2190526"/>
            <a:ext cx="3180533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6627963" y="2294619"/>
            <a:ext cx="4953000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6627963" y="3163756"/>
            <a:ext cx="4953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 individual teachers MTP’s for specific outcomes 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284402" y="3691977"/>
            <a:ext cx="4953000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3415718" y="2111247"/>
            <a:ext cx="1693568" cy="77002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3380038" y="2246204"/>
            <a:ext cx="1609376" cy="92328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Year 2 </a:t>
            </a:r>
            <a:r>
              <a:rPr lang="en-GB" sz="1800" b="1" i="1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Summer 1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662163" y="426847"/>
            <a:ext cx="27405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-46892" y="4128824"/>
            <a:ext cx="318625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Use technology purposefully to create, organise, store, manipulate and retrieve digital content.</a:t>
            </a:r>
            <a:endParaRPr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Recognise common uses of information technology beyond school. Use technology safely and respectfully, keeping personal information private; identify where to go for help and support when they have concerns about content or contact on the internet or other online technologies</a:t>
            </a:r>
            <a:r>
              <a:rPr lang="en-GB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To understand how to use technology for communication</a:t>
            </a:r>
            <a:endParaRPr sz="1000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6604378" y="3913381"/>
            <a:ext cx="3325206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PSHE: </a:t>
            </a:r>
            <a:r>
              <a:rPr lang="en-GB" sz="9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Keeping Safe and Managing Risk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escribe 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to do if there is an emergency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 that they can take some responsibility for their own safety  </a:t>
            </a:r>
            <a:endParaRPr lang="en-GB" sz="9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rules for keeping safe outside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assess whether a situation is safe or unsafe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 the importance of always telling someone where they are  going or playing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identify hazards in relation to road safety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able to explain how to cross the road safely  </a:t>
            </a:r>
          </a:p>
          <a:p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Recognise that there are rules in relation to road safety for all road  users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2931" y="179294"/>
            <a:ext cx="634563" cy="187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571</Words>
  <Application>Microsoft Office PowerPoint</Application>
  <PresentationFormat>A4 Paper (210x297 mm)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wilding</dc:creator>
  <cp:lastModifiedBy>Leanne Leamey</cp:lastModifiedBy>
  <cp:revision>8</cp:revision>
  <dcterms:created xsi:type="dcterms:W3CDTF">2021-10-05T07:41:03Z</dcterms:created>
  <dcterms:modified xsi:type="dcterms:W3CDTF">2025-04-16T19:20:00Z</dcterms:modified>
</cp:coreProperties>
</file>