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8+9n5ZYBAvz3bpfUyC4gVHm9b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6476" y="1"/>
            <a:ext cx="100424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4616824" y="17929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141647" y="179294"/>
            <a:ext cx="827830" cy="23191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-85970" y="140977"/>
            <a:ext cx="282720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Science: Seasonal Changes -  Wonderful Weather 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-43287" y="411209"/>
            <a:ext cx="3197698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observe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changes across the four seasons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observe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 describe weather associated with the seasons and how day length varies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ask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simple questions and recognising that they can be answered in different ways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observe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closely, using simple </a:t>
            </a: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equipment</a:t>
            </a:r>
            <a:r>
              <a:rPr lang="en-GB" sz="8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GB" sz="8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and perform </a:t>
            </a: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simple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tests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identify and classify 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use observations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 ideas to suggest answers to questions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gather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and </a:t>
            </a:r>
            <a:r>
              <a:rPr lang="en-GB" sz="8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record </a:t>
            </a:r>
            <a:r>
              <a:rPr lang="en-GB" sz="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data to help in answering questions </a:t>
            </a:r>
            <a:endParaRPr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019356" y="162455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328788" y="120729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284724" y="25660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627963" y="120729"/>
            <a:ext cx="302059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Maths: Multiplication and Division, Fractions and Geometry: Position and Direction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15586" y="217913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41175" y="2043266"/>
            <a:ext cx="2010652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Art: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Sculpture and 3D: Paper Play 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30844" y="406232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-25917" y="3926458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7284724" y="2099134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627963" y="2043266"/>
            <a:ext cx="142409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941163" y="3564871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284402" y="3429000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P.E: Team Building  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7284724" y="4050258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6556325" y="3931723"/>
            <a:ext cx="3092234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PSHE: Mental Health and Wellbeing – </a:t>
            </a:r>
            <a:r>
              <a:rPr lang="en-GB" sz="1000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Feelings</a:t>
            </a: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629620" y="5878877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-27141" y="5743006"/>
            <a:ext cx="3154411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able to sing songs with 3 notes (so, la, mi), copying our In Harmony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tutor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our singing posture - flexible and healthy when sitting in a circle or standing in choir to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take part in clapping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games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more than two alternating actions and may become more complex to include three or four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3905712" y="5410570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248951" y="5274699"/>
            <a:ext cx="273453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Geography: Animals and Their Habitats 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7284723" y="5823009"/>
            <a:ext cx="1594233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TB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6627963" y="5687138"/>
            <a:ext cx="117852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Trips and Visits:</a:t>
            </a:r>
            <a:endParaRPr sz="1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377463" y="2635239"/>
            <a:ext cx="1424092" cy="3324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3453153" y="2646149"/>
            <a:ext cx="1204177" cy="369332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Summer 1 </a:t>
            </a:r>
            <a:endParaRPr sz="1800" b="1" i="1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6619522" y="4185439"/>
            <a:ext cx="3286478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name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feelings (including good and not-so-good feelings)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recognise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people may feel differently about the same situation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identify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different emotions look and feel in the body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recognise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some feelings can be stronger  than others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describe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ways of managing different  feelings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know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to ask for help </a:t>
            </a:r>
            <a:endParaRPr lang="en-GB" dirty="0">
              <a:ea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give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example of when people might experience change or loss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describe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people might feel when there is  a change or loss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recognise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they can do to help themselves or someone else who may be feeling unhappy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3250017" y="5432816"/>
            <a:ext cx="3269489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locate and describe the home of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Emperor </a:t>
            </a: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penguins and Asian pandas.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describe specific place knowledge about the location of a significant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locate a significant animal, and describe the African landscape in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Namibia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understand an animal’s yearly movements, and describe the countries it passes over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explain and understand the locations and places studied in the different continents </a:t>
            </a:r>
            <a:r>
              <a:rPr lang="en-GB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oceans 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6627963" y="372788"/>
            <a:ext cx="308667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6619522" y="430697"/>
            <a:ext cx="3086678" cy="149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count in </a:t>
            </a:r>
            <a:r>
              <a:rPr lang="en-GB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2s</a:t>
            </a:r>
            <a:r>
              <a:rPr lang="en-GB" sz="7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, </a:t>
            </a:r>
            <a:r>
              <a:rPr lang="en-GB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5s</a:t>
            </a:r>
            <a:r>
              <a:rPr lang="en-GB" sz="7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GB" sz="7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and </a:t>
            </a:r>
            <a:r>
              <a:rPr lang="en-GB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10s</a:t>
            </a:r>
            <a:endParaRPr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</a:t>
            </a:r>
            <a:r>
              <a:rPr lang="en-GB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recognise and add </a:t>
            </a:r>
            <a:r>
              <a:rPr lang="en-GB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equal groups</a:t>
            </a:r>
            <a:endParaRPr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</a:t>
            </a:r>
            <a:r>
              <a:rPr lang="en-GB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make arrays</a:t>
            </a:r>
            <a:endParaRPr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make doubles</a:t>
            </a:r>
            <a:endParaRPr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make equal groups by grouping and sharing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recognise and find half an object or a shape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recognise and find half of a quantity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recognise and a quarter of an object or a shape </a:t>
            </a:r>
            <a:endParaRPr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-US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recognise and find </a:t>
            </a:r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 quarter </a:t>
            </a:r>
            <a:r>
              <a:rPr lang="en-US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of a </a:t>
            </a:r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quantity</a:t>
            </a:r>
          </a:p>
          <a:p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describe turns </a:t>
            </a:r>
          </a:p>
          <a:p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describe position – left, right, forwards, backwards, above and below</a:t>
            </a:r>
          </a:p>
          <a:p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understand ordinal numbers </a:t>
            </a:r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-27141" y="2296199"/>
            <a:ext cx="3058208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roll paper to make 3D structures.</a:t>
            </a:r>
          </a:p>
          <a:p>
            <a:pPr lvl="0"/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shape paper to make a 3D drawing.</a:t>
            </a:r>
          </a:p>
          <a:p>
            <a:pPr lvl="0"/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apply paper-shaping skills to make an imaginative sculpture.</a:t>
            </a:r>
          </a:p>
          <a:p>
            <a:pPr lvl="0"/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work collaboratively to plan and create a sculpture.</a:t>
            </a:r>
          </a:p>
          <a:p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apply painting skills when working in 3D.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6627963" y="2278562"/>
            <a:ext cx="495300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Non-Fiction: Non-chronological reports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write a non-chronological report about Penguins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Fiction: </a:t>
            </a: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Setting Description </a:t>
            </a:r>
            <a:endParaRPr lang="en-US" sz="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write a setting description </a:t>
            </a: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the Snail and the Whale</a:t>
            </a:r>
            <a:endParaRPr lang="en-US" sz="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Poetry: Riddles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write a riddle 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4209056" y="732981"/>
            <a:ext cx="4953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Commences Summer 2</a:t>
            </a: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-6525" y="4158341"/>
            <a:ext cx="3154411" cy="149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understand the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Principles of information/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computation and 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how digital systems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</a:p>
          <a:p>
            <a:pPr lvl="0"/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To evaluate and apply information technology, including new or unfamiliar technologies, analytically to solve problems </a:t>
            </a:r>
            <a:endParaRPr lang="en-US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To be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responsible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, competent, confident and creative users of information and communication technology. </a:t>
            </a:r>
            <a:endParaRPr lang="en-US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be </a:t>
            </a:r>
            <a:r>
              <a:rPr lang="en-US" sz="7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ble to use, and express themselves and develop their ideas through, information and communication technology – at a level suitable for the future workplace and as active participants in a digital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world</a:t>
            </a:r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US" sz="7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use </a:t>
            </a:r>
            <a:r>
              <a:rPr lang="en-US" sz="700" dirty="0">
                <a:latin typeface="Calibri" panose="020F0502020204030204" pitchFamily="34" charset="0"/>
                <a:cs typeface="Calibri" panose="020F0502020204030204" pitchFamily="34" charset="0"/>
              </a:rPr>
              <a:t>various Apps for a range of purposes, creative output in multiple ways, how computers are used in the work </a:t>
            </a:r>
            <a:r>
              <a:rPr lang="en-US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</a:p>
          <a:p>
            <a:pPr lvl="0"/>
            <a:r>
              <a:rPr lang="en-US" sz="700" dirty="0" smtClean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 create a stop motion animation project</a:t>
            </a:r>
            <a:endParaRPr lang="en-US" sz="7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endParaRPr lang="en-US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629620" y="3936096"/>
            <a:ext cx="158223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u="sng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Animation 1</a:t>
            </a:r>
            <a:endParaRPr sz="10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3282089" y="3697056"/>
            <a:ext cx="4953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co-operate and communicate with a partner to solve challenges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explore and develop teamwork skills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communication skills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use communication skills to lead a partner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plan with a partner and small group to solve problems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communicate with a group to solve challenges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6642253" y="5909845"/>
            <a:ext cx="3286500" cy="14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Skelton Grange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fontAlgn="base">
              <a:lnSpc>
                <a:spcPct val="150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1S – Wednesday 30</a:t>
            </a:r>
            <a:r>
              <a:rPr lang="en-GB" sz="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April</a:t>
            </a:r>
          </a:p>
          <a:p>
            <a:pPr fontAlgn="base">
              <a:lnSpc>
                <a:spcPct val="150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1W –  Tuesday 6</a:t>
            </a:r>
            <a:r>
              <a:rPr lang="en-GB" sz="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May</a:t>
            </a:r>
          </a:p>
          <a:p>
            <a:pPr fontAlgn="base">
              <a:lnSpc>
                <a:spcPct val="150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1T –  Thursday 12</a:t>
            </a:r>
            <a:r>
              <a:rPr lang="en-GB" sz="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June </a:t>
            </a:r>
            <a:endParaRPr lang="en-GB" sz="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712</Words>
  <Application>Microsoft Office PowerPoint</Application>
  <PresentationFormat>A4 Paper (210x297 mm)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wilding</dc:creator>
  <cp:lastModifiedBy>Elise Tate</cp:lastModifiedBy>
  <cp:revision>4</cp:revision>
  <dcterms:created xsi:type="dcterms:W3CDTF">2021-10-05T07:41:03Z</dcterms:created>
  <dcterms:modified xsi:type="dcterms:W3CDTF">2025-04-04T11:27:53Z</dcterms:modified>
</cp:coreProperties>
</file>